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72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685E-3048-4A26-8010-393B918F50D8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1A1B-0395-4AC3-AF12-E7DAE26C8F0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685E-3048-4A26-8010-393B918F50D8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1A1B-0395-4AC3-AF12-E7DAE26C8F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685E-3048-4A26-8010-393B918F50D8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1A1B-0395-4AC3-AF12-E7DAE26C8F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685E-3048-4A26-8010-393B918F50D8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1A1B-0395-4AC3-AF12-E7DAE26C8F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685E-3048-4A26-8010-393B918F50D8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1A1B-0395-4AC3-AF12-E7DAE26C8F0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685E-3048-4A26-8010-393B918F50D8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1A1B-0395-4AC3-AF12-E7DAE26C8F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685E-3048-4A26-8010-393B918F50D8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1A1B-0395-4AC3-AF12-E7DAE26C8F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685E-3048-4A26-8010-393B918F50D8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4F1A1B-0395-4AC3-AF12-E7DAE26C8F0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685E-3048-4A26-8010-393B918F50D8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1A1B-0395-4AC3-AF12-E7DAE26C8F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685E-3048-4A26-8010-393B918F50D8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44F1A1B-0395-4AC3-AF12-E7DAE26C8F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644685E-3048-4A26-8010-393B918F50D8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1A1B-0395-4AC3-AF12-E7DAE26C8F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644685E-3048-4A26-8010-393B918F50D8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44F1A1B-0395-4AC3-AF12-E7DAE26C8F0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k.com/driveproby" TargetMode="External"/><Relationship Id="rId2" Type="http://schemas.openxmlformats.org/officeDocument/2006/relationships/hyperlink" Target="mailto:buggy-center@mail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www.gonak.b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136" y="476672"/>
            <a:ext cx="8568952" cy="129614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КОМЕРЧЕСКОЕ </a:t>
            </a:r>
            <a:r>
              <a:rPr lang="en-US" sz="4000" dirty="0" smtClean="0"/>
              <a:t> </a:t>
            </a:r>
            <a:r>
              <a:rPr lang="ru-RU" sz="4000" dirty="0" smtClean="0"/>
              <a:t>ПРЕДЛОЖЕНИЕ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725144"/>
            <a:ext cx="7560168" cy="17526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DejaVu Sans Light" pitchFamily="34" charset="0"/>
                <a:ea typeface="DejaVu Sans Light" pitchFamily="34" charset="0"/>
                <a:cs typeface="DejaVu Sans Light" pitchFamily="34" charset="0"/>
              </a:rPr>
              <a:t>ГОНОЧНЫЙ КЛУБ</a:t>
            </a:r>
            <a:endParaRPr lang="en-US" sz="3200" dirty="0" smtClean="0">
              <a:latin typeface="DejaVu Sans Light" pitchFamily="34" charset="0"/>
              <a:ea typeface="DejaVu Sans Light" pitchFamily="34" charset="0"/>
              <a:cs typeface="DejaVu Sans Light" pitchFamily="34" charset="0"/>
            </a:endParaRPr>
          </a:p>
          <a:p>
            <a:r>
              <a:rPr lang="ru-RU" sz="3200" dirty="0" smtClean="0"/>
              <a:t> </a:t>
            </a:r>
            <a:r>
              <a:rPr lang="en-US" sz="2400" dirty="0" smtClean="0">
                <a:latin typeface="Boston Traffic" pitchFamily="2" charset="0"/>
              </a:rPr>
              <a:t>Grappa Motorsport</a:t>
            </a:r>
            <a:endParaRPr lang="ru-RU" sz="3200" dirty="0"/>
          </a:p>
        </p:txBody>
      </p:sp>
      <p:pic>
        <p:nvPicPr>
          <p:cNvPr id="1026" name="Picture 2" descr="D:\медиа\сайт\gonak\картинг\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772816"/>
            <a:ext cx="6172281" cy="33214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611855"/>
      </p:ext>
    </p:extLst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467600" cy="1143000"/>
          </a:xfrm>
        </p:spPr>
        <p:txBody>
          <a:bodyPr/>
          <a:lstStyle/>
          <a:p>
            <a:r>
              <a:rPr lang="ru-RU" dirty="0" smtClean="0">
                <a:latin typeface="Book Antiqua" pitchFamily="18" charset="0"/>
                <a:cs typeface="ItalicT" pitchFamily="2" charset="0"/>
              </a:rPr>
              <a:t>Что мы можем!!!</a:t>
            </a:r>
            <a:endParaRPr lang="ru-RU" dirty="0">
              <a:latin typeface="Book Antiqua" pitchFamily="18" charset="0"/>
              <a:cs typeface="Italic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73582"/>
            <a:ext cx="8208912" cy="5155817"/>
          </a:xfrm>
        </p:spPr>
        <p:txBody>
          <a:bodyPr>
            <a:normAutofit/>
          </a:bodyPr>
          <a:lstStyle/>
          <a:p>
            <a:pPr marL="36513" indent="325438">
              <a:buNone/>
            </a:pPr>
            <a:r>
              <a:rPr lang="ru-RU" sz="2000" dirty="0" smtClean="0">
                <a:latin typeface="+mj-lt"/>
                <a:cs typeface="Consolas" pitchFamily="49" charset="0"/>
              </a:rPr>
              <a:t>Наш клуб – это отличное место для проведения нестандартных корпоративных мероприятий. Если Вам нужно провести День рождения, Новый год, детский праздник – то Вам непременно нужно к нам.</a:t>
            </a:r>
          </a:p>
          <a:p>
            <a:pPr marL="36513" indent="325438">
              <a:buNone/>
            </a:pPr>
            <a:r>
              <a:rPr lang="ru-RU" sz="2000" dirty="0" smtClean="0">
                <a:latin typeface="+mj-lt"/>
                <a:cs typeface="Consolas" pitchFamily="49" charset="0"/>
              </a:rPr>
              <a:t>Мы поможем Вам организовать турнир  среди сотрудников Вашей компании, и устроить настоящий незабываемый спортивный праздник. </a:t>
            </a:r>
          </a:p>
          <a:p>
            <a:pPr marL="36513" indent="325438">
              <a:buNone/>
            </a:pPr>
            <a:r>
              <a:rPr lang="ru-RU" sz="2000" dirty="0" smtClean="0">
                <a:latin typeface="+mj-lt"/>
              </a:rPr>
              <a:t>Ко всему прочему, данное развлечение является невероятно полезным для освоения и улучшения навыков вождения автомобиля, а также улучшения реакции, что наверняка пригодится на дорогах общего пользования.</a:t>
            </a:r>
          </a:p>
          <a:p>
            <a:pPr marL="36513" indent="325438">
              <a:buNone/>
            </a:pPr>
            <a:r>
              <a:rPr lang="ru-RU" sz="2000" dirty="0" smtClean="0">
                <a:latin typeface="+mj-lt"/>
              </a:rPr>
              <a:t>Пол, возраст или водительский стаж здесь не важен. Управлять </a:t>
            </a:r>
            <a:r>
              <a:rPr lang="ru-RU" sz="2000" dirty="0" err="1" smtClean="0">
                <a:latin typeface="+mj-lt"/>
              </a:rPr>
              <a:t>картом</a:t>
            </a:r>
            <a:r>
              <a:rPr lang="ru-RU" sz="2000" dirty="0" smtClean="0">
                <a:latin typeface="+mj-lt"/>
              </a:rPr>
              <a:t> предельно просто, при этом прокатный картинг является одним из самых безопасных видов развлечений.</a:t>
            </a:r>
            <a:endParaRPr lang="ru-RU" sz="2000" dirty="0">
              <a:latin typeface="+mj-lt"/>
              <a:cs typeface="Consolas" pitchFamily="49" charset="0"/>
            </a:endParaRPr>
          </a:p>
        </p:txBody>
      </p:sp>
      <p:pic>
        <p:nvPicPr>
          <p:cNvPr id="6147" name="Picture 3" descr="D:\медиа\сайт\gonak\хлам\LogoGM-2-s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499" y="332656"/>
            <a:ext cx="1753485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07864"/>
      </p:ext>
    </p:extLst>
  </p:cSld>
  <p:clrMapOvr>
    <a:masterClrMapping/>
  </p:clrMapOvr>
  <p:transition spd="slow" advTm="15000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Командные соревнования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98841" y="1591370"/>
            <a:ext cx="3905607" cy="2016224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ru-RU" sz="1900" dirty="0" smtClean="0">
                <a:latin typeface="Franklin Gothic Medium" pitchFamily="34" charset="0"/>
              </a:rPr>
              <a:t>Основой корпоративной культуры всегда являлась сплоченность коллектива. У нас Вы можете организовать корпоративный праздник или небольшую вечеринку для своих сотрудников. </a:t>
            </a:r>
            <a:endParaRPr lang="ru-RU" sz="1900" dirty="0">
              <a:latin typeface="Franklin Gothic Medium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770" y="4374155"/>
            <a:ext cx="423047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indent="0">
              <a:buNone/>
            </a:pPr>
            <a:r>
              <a:rPr lang="ru-RU" sz="1900" dirty="0" smtClean="0">
                <a:latin typeface="Franklin Gothic Medium" pitchFamily="34" charset="0"/>
              </a:rPr>
              <a:t>Либо  </a:t>
            </a:r>
            <a:r>
              <a:rPr lang="ru-RU" sz="1900" dirty="0">
                <a:latin typeface="Franklin Gothic Medium" pitchFamily="34" charset="0"/>
              </a:rPr>
              <a:t>устроить соревнование между отделами своей организации, сняв «ПИДЖАКИ и ГАЛСТУКИ</a:t>
            </a:r>
            <a:r>
              <a:rPr lang="ru-RU" sz="1900" dirty="0" smtClean="0">
                <a:latin typeface="Franklin Gothic Medium" pitchFamily="34" charset="0"/>
              </a:rPr>
              <a:t>», и получить </a:t>
            </a:r>
            <a:r>
              <a:rPr lang="ru-RU" sz="1900" dirty="0">
                <a:latin typeface="Franklin Gothic Medium" pitchFamily="34" charset="0"/>
              </a:rPr>
              <a:t>массу удовольствия.</a:t>
            </a:r>
          </a:p>
        </p:txBody>
      </p:sp>
      <p:pic>
        <p:nvPicPr>
          <p:cNvPr id="2050" name="Picture 2" descr="D:\медиа\сайт\gonak\картинг\car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48" y="3786188"/>
            <a:ext cx="3698899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Picture 3" descr="D:\медиа\сайт\gonak\картинг\eUzPV6laox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07" y="1412776"/>
            <a:ext cx="3765407" cy="2373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294942"/>
      </p:ext>
    </p:extLst>
  </p:cSld>
  <p:clrMapOvr>
    <a:masterClrMapping/>
  </p:clrMapOvr>
  <p:transition spd="slow" advTm="15000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Почему мы?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3075" name="Picture 3" descr="D:\медиа\сайт\gonak\картинг\00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95" y="1499327"/>
            <a:ext cx="3438802" cy="2290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медиа\сайт\gonak\новости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95" y="3932252"/>
            <a:ext cx="3438802" cy="2294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7944" y="1400790"/>
            <a:ext cx="4752528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i="1" dirty="0" smtClean="0">
                <a:latin typeface="Franklin Gothic Medium" pitchFamily="34" charset="0"/>
              </a:rPr>
              <a:t>У нас можно провести </a:t>
            </a:r>
            <a:r>
              <a:rPr lang="ru-RU" sz="1700" i="1" dirty="0">
                <a:latin typeface="Franklin Gothic Medium" pitchFamily="34" charset="0"/>
              </a:rPr>
              <a:t>праздник любого формата: </a:t>
            </a:r>
            <a:endParaRPr lang="ru-RU" sz="1700" i="1" dirty="0" smtClean="0">
              <a:latin typeface="Franklin Gothic Medium" pitchFamily="34" charset="0"/>
            </a:endParaRPr>
          </a:p>
          <a:p>
            <a:endParaRPr lang="ru-RU" sz="1700" i="1" dirty="0" smtClean="0">
              <a:latin typeface="Franklin Gothic Medium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700" i="1" dirty="0" smtClean="0">
                <a:latin typeface="Franklin Gothic Medium" pitchFamily="34" charset="0"/>
              </a:rPr>
              <a:t>вы </a:t>
            </a:r>
            <a:r>
              <a:rPr lang="ru-RU" sz="1700" i="1" dirty="0">
                <a:latin typeface="Franklin Gothic Medium" pitchFamily="34" charset="0"/>
              </a:rPr>
              <a:t>можете отметить достижения </a:t>
            </a:r>
            <a:r>
              <a:rPr lang="ru-RU" sz="1700" i="1" dirty="0" smtClean="0">
                <a:latin typeface="Franklin Gothic Medium" pitchFamily="34" charset="0"/>
              </a:rPr>
              <a:t>компании;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700" i="1" dirty="0" smtClean="0">
              <a:latin typeface="Franklin Gothic Medium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700" i="1" dirty="0" smtClean="0">
                <a:latin typeface="Franklin Gothic Medium" pitchFamily="34" charset="0"/>
              </a:rPr>
              <a:t>организовать </a:t>
            </a:r>
            <a:r>
              <a:rPr lang="ru-RU" sz="1700" i="1" dirty="0">
                <a:latin typeface="Franklin Gothic Medium" pitchFamily="34" charset="0"/>
              </a:rPr>
              <a:t>праздник </a:t>
            </a:r>
            <a:r>
              <a:rPr lang="ru-RU" sz="1700" i="1" dirty="0" smtClean="0">
                <a:latin typeface="Franklin Gothic Medium" pitchFamily="34" charset="0"/>
              </a:rPr>
              <a:t>для </a:t>
            </a:r>
            <a:r>
              <a:rPr lang="ru-RU" sz="1700" i="1" dirty="0">
                <a:latin typeface="Franklin Gothic Medium" pitchFamily="34" charset="0"/>
              </a:rPr>
              <a:t>ваших лучших </a:t>
            </a:r>
            <a:r>
              <a:rPr lang="ru-RU" sz="1700" i="1" dirty="0" smtClean="0">
                <a:latin typeface="Franklin Gothic Medium" pitchFamily="34" charset="0"/>
              </a:rPr>
              <a:t>клиентов</a:t>
            </a:r>
            <a:r>
              <a:rPr lang="ru-RU" sz="1700" i="1" dirty="0">
                <a:latin typeface="Franklin Gothic Medium" pitchFamily="34" charset="0"/>
              </a:rPr>
              <a:t>;</a:t>
            </a:r>
            <a:endParaRPr lang="ru-RU" sz="1700" i="1" dirty="0" smtClean="0">
              <a:latin typeface="Franklin Gothic Medium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700" i="1" dirty="0" smtClean="0">
              <a:latin typeface="Franklin Gothic Medium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700" i="1" dirty="0" smtClean="0">
                <a:latin typeface="Franklin Gothic Medium" pitchFamily="34" charset="0"/>
              </a:rPr>
              <a:t>устроить </a:t>
            </a:r>
            <a:r>
              <a:rPr lang="ru-RU" sz="1700" i="1" dirty="0">
                <a:latin typeface="Franklin Gothic Medium" pitchFamily="34" charset="0"/>
              </a:rPr>
              <a:t>турнир </a:t>
            </a:r>
            <a:r>
              <a:rPr lang="ru-RU" sz="1700" i="1" dirty="0" smtClean="0">
                <a:latin typeface="Franklin Gothic Medium" pitchFamily="34" charset="0"/>
              </a:rPr>
              <a:t>со </a:t>
            </a:r>
            <a:r>
              <a:rPr lang="ru-RU" sz="1700" i="1" dirty="0">
                <a:latin typeface="Franklin Gothic Medium" pitchFamily="34" charset="0"/>
              </a:rPr>
              <a:t>своими </a:t>
            </a:r>
            <a:r>
              <a:rPr lang="ru-RU" sz="1700" i="1" dirty="0" smtClean="0">
                <a:latin typeface="Franklin Gothic Medium" pitchFamily="34" charset="0"/>
              </a:rPr>
              <a:t>конкурентами;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700" i="1" dirty="0" smtClean="0">
              <a:latin typeface="Franklin Gothic Medium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700" i="1" dirty="0" smtClean="0">
                <a:latin typeface="Franklin Gothic Medium" pitchFamily="34" charset="0"/>
              </a:rPr>
              <a:t>порадовать </a:t>
            </a:r>
            <a:r>
              <a:rPr lang="ru-RU" sz="1700" i="1" dirty="0">
                <a:latin typeface="Franklin Gothic Medium" pitchFamily="34" charset="0"/>
              </a:rPr>
              <a:t>своих детей и </a:t>
            </a:r>
            <a:r>
              <a:rPr lang="ru-RU" sz="1700" i="1" dirty="0" smtClean="0">
                <a:latin typeface="Franklin Gothic Medium" pitchFamily="34" charset="0"/>
              </a:rPr>
              <a:t>устроить </a:t>
            </a:r>
            <a:r>
              <a:rPr lang="ru-RU" sz="1700" i="1" dirty="0">
                <a:latin typeface="Franklin Gothic Medium" pitchFamily="34" charset="0"/>
              </a:rPr>
              <a:t>незабываемый </a:t>
            </a:r>
            <a:r>
              <a:rPr lang="ru-RU" sz="1700" i="1" dirty="0" smtClean="0">
                <a:latin typeface="Franklin Gothic Medium" pitchFamily="34" charset="0"/>
              </a:rPr>
              <a:t>детский праздник;</a:t>
            </a:r>
          </a:p>
          <a:p>
            <a:endParaRPr lang="ru-RU" sz="1700" i="1" dirty="0" smtClean="0">
              <a:latin typeface="Franklin Gothic Medium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700" i="1" dirty="0" smtClean="0">
                <a:latin typeface="Franklin Gothic Medium" pitchFamily="34" charset="0"/>
              </a:rPr>
              <a:t>провести юбилей, удивив своих гостей.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700" i="1" dirty="0">
              <a:latin typeface="Franklin Gothic Medium" pitchFamily="34" charset="0"/>
            </a:endParaRPr>
          </a:p>
          <a:p>
            <a:r>
              <a:rPr lang="ru-RU" sz="1700" i="1" dirty="0" smtClean="0">
                <a:latin typeface="Franklin Gothic Medium" pitchFamily="34" charset="0"/>
              </a:rPr>
              <a:t>Если Вы хотите устроить праздник, просто позвоните нам, и мы поможем Вам организовать настоящий праздник. </a:t>
            </a:r>
          </a:p>
          <a:p>
            <a:endParaRPr lang="ru-RU" sz="1700" i="1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636870"/>
      </p:ext>
    </p:extLst>
  </p:cSld>
  <p:clrMapOvr>
    <a:masterClrMapping/>
  </p:clrMapOvr>
  <p:transition spd="slow" advTm="1500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dirty="0" smtClean="0">
                <a:latin typeface="Book Antiqua" pitchFamily="18" charset="0"/>
                <a:ea typeface="DejaVu Sans Light" pitchFamily="34" charset="0"/>
                <a:cs typeface="ItalicT" pitchFamily="2" charset="0"/>
              </a:rPr>
              <a:t>Галерея</a:t>
            </a:r>
            <a:endParaRPr lang="ru-RU" dirty="0">
              <a:latin typeface="Book Antiqua" pitchFamily="18" charset="0"/>
              <a:ea typeface="DejaVu Sans Light" pitchFamily="34" charset="0"/>
              <a:cs typeface="ItalicT" pitchFamily="2" charset="0"/>
            </a:endParaRPr>
          </a:p>
        </p:txBody>
      </p:sp>
      <p:pic>
        <p:nvPicPr>
          <p:cNvPr id="5125" name="Picture 5" descr="D:\медиа\сайт\gonak\хлам\Aran3__49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15154"/>
            <a:ext cx="3623096" cy="2402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медиа\сайт\gonak\картинг\Karting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54092"/>
            <a:ext cx="3706105" cy="2279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едиа\сайт\gonak\картинг\megakarting-sankt-peterburg13479276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95" y="3933056"/>
            <a:ext cx="3706105" cy="2447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медиа\сайт\gonak\картинг\karting-13043527832098_w990h7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40" y="1406071"/>
            <a:ext cx="3646760" cy="2279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36443"/>
      </p:ext>
    </p:extLst>
  </p:cSld>
  <p:clrMapOvr>
    <a:masterClrMapping/>
  </p:clrMapOvr>
  <p:transition spd="slow" advTm="1000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Наши преимущества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80920" cy="6408712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ru-RU" sz="1600" dirty="0" smtClean="0">
                <a:latin typeface="Franklin Gothic Medium" pitchFamily="34" charset="0"/>
              </a:rPr>
              <a:t>       </a:t>
            </a:r>
            <a:r>
              <a:rPr lang="ru-RU" sz="1600" b="1" dirty="0" smtClean="0">
                <a:latin typeface="Franklin Gothic Medium" pitchFamily="34" charset="0"/>
              </a:rPr>
              <a:t>Мы  предоставим  Вам  для  проката: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Franklin Gothic Medium" pitchFamily="34" charset="0"/>
              </a:rPr>
              <a:t>самый большой открытый </a:t>
            </a:r>
            <a:r>
              <a:rPr lang="ru-RU" sz="1600" dirty="0" err="1" smtClean="0">
                <a:latin typeface="Franklin Gothic Medium" pitchFamily="34" charset="0"/>
              </a:rPr>
              <a:t>картодром</a:t>
            </a:r>
            <a:r>
              <a:rPr lang="ru-RU" sz="1600" dirty="0" smtClean="0">
                <a:latin typeface="Franklin Gothic Medium" pitchFamily="34" charset="0"/>
              </a:rPr>
              <a:t> (1200 метров);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Franklin Gothic Medium" pitchFamily="34" charset="0"/>
              </a:rPr>
              <a:t>настоящие гоночные картинги</a:t>
            </a:r>
            <a:r>
              <a:rPr lang="ru-RU" sz="1600" dirty="0" smtClean="0">
                <a:latin typeface="Franklin Gothic Medium" pitchFamily="34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/>
              <a:t>профессиональное искусственное </a:t>
            </a:r>
            <a:r>
              <a:rPr lang="ru-RU" sz="1600" b="1" dirty="0" smtClean="0"/>
              <a:t>освещение – для ночного картинга;</a:t>
            </a:r>
            <a:endParaRPr lang="ru-RU" sz="1600" dirty="0" smtClean="0">
              <a:latin typeface="Franklin Gothic Medium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Franklin Gothic Medium" pitchFamily="34" charset="0"/>
              </a:rPr>
              <a:t>устроим награждение победителей и призеров кубками и шампанским.</a:t>
            </a:r>
          </a:p>
          <a:p>
            <a:pPr marL="36576" indent="0">
              <a:buNone/>
            </a:pPr>
            <a:endParaRPr lang="ru-RU" sz="1600" dirty="0">
              <a:latin typeface="Franklin Gothic Medium" pitchFamily="34" charset="0"/>
            </a:endParaRPr>
          </a:p>
          <a:p>
            <a:pPr marL="36576" indent="0">
              <a:buNone/>
            </a:pPr>
            <a:r>
              <a:rPr lang="ru-RU" sz="1600" b="1" dirty="0" smtClean="0">
                <a:latin typeface="Franklin Gothic Medium" pitchFamily="34" charset="0"/>
              </a:rPr>
              <a:t>       Форматы  проведения  корпоративного  мероприятия:</a:t>
            </a:r>
          </a:p>
          <a:p>
            <a:pPr>
              <a:buFont typeface="Courier New" pitchFamily="49" charset="0"/>
              <a:buChar char="o"/>
            </a:pPr>
            <a:r>
              <a:rPr lang="ru-RU" sz="1600" dirty="0" smtClean="0">
                <a:latin typeface="Franklin Gothic Medium" pitchFamily="34" charset="0"/>
              </a:rPr>
              <a:t>режим обычного проката, когда все катаются в произвольном порядке;</a:t>
            </a:r>
          </a:p>
          <a:p>
            <a:pPr>
              <a:buFont typeface="Courier New" pitchFamily="49" charset="0"/>
              <a:buChar char="o"/>
            </a:pPr>
            <a:r>
              <a:rPr lang="ru-RU" sz="1600" dirty="0" smtClean="0">
                <a:latin typeface="Franklin Gothic Medium" pitchFamily="34" charset="0"/>
              </a:rPr>
              <a:t>соревнования </a:t>
            </a:r>
            <a:r>
              <a:rPr lang="ru-RU" sz="1600" dirty="0">
                <a:latin typeface="Franklin Gothic Medium" pitchFamily="34" charset="0"/>
              </a:rPr>
              <a:t>по картингу с индивидуальным </a:t>
            </a:r>
            <a:r>
              <a:rPr lang="ru-RU" sz="1600" dirty="0" smtClean="0">
                <a:latin typeface="Franklin Gothic Medium" pitchFamily="34" charset="0"/>
              </a:rPr>
              <a:t>зачетом;</a:t>
            </a:r>
          </a:p>
          <a:p>
            <a:pPr>
              <a:buFont typeface="Courier New" pitchFamily="49" charset="0"/>
              <a:buChar char="o"/>
            </a:pPr>
            <a:r>
              <a:rPr lang="ru-RU" sz="1600" dirty="0" smtClean="0">
                <a:latin typeface="Franklin Gothic Medium" pitchFamily="34" charset="0"/>
              </a:rPr>
              <a:t>соревнования </a:t>
            </a:r>
            <a:r>
              <a:rPr lang="ru-RU" sz="1600" dirty="0">
                <a:latin typeface="Franklin Gothic Medium" pitchFamily="34" charset="0"/>
              </a:rPr>
              <a:t>по картингу с командным зачетом (режимом гонки, когда один пилот сменяет другого из своей команды в течение заезда</a:t>
            </a:r>
            <a:r>
              <a:rPr lang="ru-RU" sz="1600" dirty="0" smtClean="0">
                <a:latin typeface="Franklin Gothic Medium" pitchFamily="34" charset="0"/>
              </a:rPr>
              <a:t>);</a:t>
            </a:r>
          </a:p>
          <a:p>
            <a:pPr>
              <a:buFont typeface="Courier New" pitchFamily="49" charset="0"/>
              <a:buChar char="o"/>
            </a:pPr>
            <a:r>
              <a:rPr lang="ru-RU" sz="1600" dirty="0" smtClean="0">
                <a:latin typeface="Franklin Gothic Medium" pitchFamily="34" charset="0"/>
              </a:rPr>
              <a:t>заезды </a:t>
            </a:r>
            <a:r>
              <a:rPr lang="ru-RU" sz="1600" dirty="0">
                <a:latin typeface="Franklin Gothic Medium" pitchFamily="34" charset="0"/>
              </a:rPr>
              <a:t>в режиме квалификации (результат выводится, согласно лучшего времени прохождения круга</a:t>
            </a:r>
            <a:r>
              <a:rPr lang="ru-RU" sz="1600" dirty="0" smtClean="0">
                <a:latin typeface="Franklin Gothic Medium" pitchFamily="34" charset="0"/>
              </a:rPr>
              <a:t>);</a:t>
            </a:r>
          </a:p>
          <a:p>
            <a:pPr>
              <a:buFont typeface="Courier New" pitchFamily="49" charset="0"/>
              <a:buChar char="o"/>
            </a:pPr>
            <a:r>
              <a:rPr lang="ru-RU" sz="1600" dirty="0" smtClean="0">
                <a:latin typeface="Franklin Gothic Medium" pitchFamily="34" charset="0"/>
              </a:rPr>
              <a:t>индивидуальный </a:t>
            </a:r>
            <a:r>
              <a:rPr lang="ru-RU" sz="1600" dirty="0">
                <a:latin typeface="Franklin Gothic Medium" pitchFamily="34" charset="0"/>
              </a:rPr>
              <a:t>формат, разработанный исходя из Ваших пожеланий</a:t>
            </a:r>
            <a:r>
              <a:rPr lang="ru-RU" sz="1600" dirty="0" smtClean="0">
                <a:latin typeface="Franklin Gothic Medium" pitchFamily="34" charset="0"/>
              </a:rPr>
              <a:t>.</a:t>
            </a:r>
          </a:p>
          <a:p>
            <a:pPr marL="36576" indent="0">
              <a:buNone/>
            </a:pPr>
            <a:endParaRPr lang="ru-RU" sz="1600" dirty="0">
              <a:latin typeface="Franklin Gothic Medium" pitchFamily="34" charset="0"/>
            </a:endParaRPr>
          </a:p>
          <a:p>
            <a:pPr marL="36576" indent="0" algn="ctr">
              <a:buNone/>
            </a:pPr>
            <a:r>
              <a:rPr lang="ru-RU" sz="1600" dirty="0" smtClean="0">
                <a:latin typeface="Franklin Gothic Medium" pitchFamily="34" charset="0"/>
              </a:rPr>
              <a:t>       Профессиональные </a:t>
            </a:r>
            <a:r>
              <a:rPr lang="ru-RU" sz="1600" dirty="0">
                <a:latin typeface="Franklin Gothic Medium" pitchFamily="34" charset="0"/>
              </a:rPr>
              <a:t>инструктора гарантируют необходимое настроение всем присутствующим и массу незабываемых впечатлений.</a:t>
            </a:r>
          </a:p>
          <a:p>
            <a:pPr marL="36576" indent="0">
              <a:buNone/>
            </a:pPr>
            <a:r>
              <a:rPr lang="ru-RU" sz="1600" b="1" dirty="0">
                <a:latin typeface="Franklin Gothic Medium" pitchFamily="34" charset="0"/>
              </a:rPr>
              <a:t>      </a:t>
            </a:r>
            <a:r>
              <a:rPr lang="ru-RU" sz="1600" dirty="0">
                <a:latin typeface="Franklin Gothic Medium" pitchFamily="34" charset="0"/>
              </a:rPr>
              <a:t/>
            </a:r>
            <a:br>
              <a:rPr lang="ru-RU" sz="1600" dirty="0">
                <a:latin typeface="Franklin Gothic Medium" pitchFamily="34" charset="0"/>
              </a:rPr>
            </a:br>
            <a:endParaRPr lang="ru-RU" sz="1600" dirty="0">
              <a:latin typeface="Franklin Gothic Medium" pitchFamily="34" charset="0"/>
            </a:endParaRPr>
          </a:p>
          <a:p>
            <a:pPr marL="36576" indent="0">
              <a:buNone/>
            </a:pPr>
            <a:endParaRPr lang="ru-RU" sz="1600" dirty="0">
              <a:latin typeface="Franklin Gothic Medium" pitchFamily="34" charset="0"/>
            </a:endParaRPr>
          </a:p>
          <a:p>
            <a:pPr marL="36576" indent="0">
              <a:buNone/>
            </a:pPr>
            <a:endParaRPr lang="ru-RU" sz="1600" dirty="0" smtClean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572813"/>
      </p:ext>
    </p:extLst>
  </p:cSld>
  <p:clrMapOvr>
    <a:masterClrMapping/>
  </p:clrMapOvr>
  <p:transition spd="slow" advTm="1500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Прайс-лист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dirty="0" smtClean="0">
                <a:latin typeface="Franklin Gothic Medium" pitchFamily="34" charset="0"/>
              </a:rPr>
              <a:t>Аренда одного картинга – 500 000 бел. руб.</a:t>
            </a:r>
          </a:p>
          <a:p>
            <a:pPr marL="550926" indent="-514350">
              <a:buFont typeface="+mj-lt"/>
              <a:buAutoNum type="arabicPeriod"/>
            </a:pPr>
            <a:endParaRPr lang="ru-RU" dirty="0">
              <a:latin typeface="Franklin Gothic Medium" pitchFamily="34" charset="0"/>
            </a:endParaRPr>
          </a:p>
          <a:p>
            <a:pPr marL="550926" indent="-514350">
              <a:buFont typeface="+mj-lt"/>
              <a:buAutoNum type="arabicPeriod"/>
            </a:pPr>
            <a:endParaRPr lang="ru-RU" dirty="0" smtClean="0">
              <a:latin typeface="Franklin Gothic Medium" pitchFamily="34" charset="0"/>
            </a:endParaRPr>
          </a:p>
          <a:p>
            <a:pPr marL="550926" indent="-514350">
              <a:buFont typeface="+mj-lt"/>
              <a:buAutoNum type="arabicPeriod"/>
            </a:pPr>
            <a:endParaRPr lang="en-US" dirty="0">
              <a:latin typeface="Franklin Gothic Medium" pitchFamily="34" charset="0"/>
            </a:endParaRPr>
          </a:p>
          <a:p>
            <a:pPr marL="36576" indent="0">
              <a:buNone/>
            </a:pPr>
            <a:endParaRPr lang="en-US" dirty="0" smtClean="0">
              <a:latin typeface="Franklin Gothic Medium" pitchFamily="34" charset="0"/>
            </a:endParaRPr>
          </a:p>
          <a:p>
            <a:pPr marL="36576" indent="0">
              <a:buNone/>
            </a:pPr>
            <a:endParaRPr lang="en-US" dirty="0">
              <a:latin typeface="Franklin Gothic Medium" pitchFamily="34" charset="0"/>
            </a:endParaRPr>
          </a:p>
          <a:p>
            <a:pPr marL="36576" indent="0">
              <a:buNone/>
            </a:pPr>
            <a:endParaRPr lang="en-US" dirty="0" smtClean="0">
              <a:latin typeface="Franklin Gothic Medium" pitchFamily="34" charset="0"/>
            </a:endParaRPr>
          </a:p>
          <a:p>
            <a:pPr marL="36576" indent="0" algn="ctr">
              <a:buNone/>
            </a:pPr>
            <a:r>
              <a:rPr lang="ru-RU" sz="1900" dirty="0" smtClean="0">
                <a:latin typeface="Franklin Gothic Medium" pitchFamily="34" charset="0"/>
              </a:rPr>
              <a:t>Мы будем рады сотрудничеств</a:t>
            </a:r>
            <a:r>
              <a:rPr lang="ru-RU" sz="1900" dirty="0">
                <a:latin typeface="Franklin Gothic Medium" pitchFamily="34" charset="0"/>
              </a:rPr>
              <a:t>у</a:t>
            </a:r>
            <a:r>
              <a:rPr lang="ru-RU" sz="1900" dirty="0" smtClean="0">
                <a:latin typeface="Franklin Gothic Medium" pitchFamily="34" charset="0"/>
              </a:rPr>
              <a:t> с Вами и всегда готовы обсудить разные варианты проведения мероприятия.</a:t>
            </a:r>
            <a:endParaRPr lang="ru-RU" sz="1900" dirty="0">
              <a:latin typeface="Franklin Gothic Medium" pitchFamily="34" charset="0"/>
            </a:endParaRPr>
          </a:p>
        </p:txBody>
      </p:sp>
      <p:pic>
        <p:nvPicPr>
          <p:cNvPr id="1026" name="Picture 2" descr="D:\медиа\сайт\gonak\картинг\1KART_STORY_-_DEEP_HORIZONTAL_WIDE_F17101152_10557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0"/>
            <a:ext cx="7299302" cy="30502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412653"/>
      </p:ext>
    </p:extLst>
  </p:cSld>
  <p:clrMapOvr>
    <a:masterClrMapping/>
  </p:clrMapOvr>
  <p:transition spd="slow" advTm="10000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К слову!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844" y="1412776"/>
            <a:ext cx="8075240" cy="6336704"/>
          </a:xfrm>
        </p:spPr>
        <p:txBody>
          <a:bodyPr>
            <a:normAutofit fontScale="77500" lnSpcReduction="20000"/>
          </a:bodyPr>
          <a:lstStyle/>
          <a:p>
            <a:pPr marL="36576" indent="0">
              <a:buNone/>
            </a:pPr>
            <a:r>
              <a:rPr lang="ru-RU" dirty="0" smtClean="0">
                <a:latin typeface="Franklin Gothic Medium" pitchFamily="34" charset="0"/>
              </a:rPr>
              <a:t>     </a:t>
            </a:r>
            <a:r>
              <a:rPr lang="ru-RU" sz="2800" dirty="0" smtClean="0">
                <a:latin typeface="Franklin Gothic Medium" pitchFamily="34" charset="0"/>
              </a:rPr>
              <a:t>Руководители </a:t>
            </a:r>
            <a:r>
              <a:rPr lang="ru-RU" sz="2800" dirty="0">
                <a:latin typeface="Franklin Gothic Medium" pitchFamily="34" charset="0"/>
              </a:rPr>
              <a:t>предприятий и менеджеры по работе с персоналом уже давно уяснили как факт, что </a:t>
            </a:r>
            <a:r>
              <a:rPr lang="ru-RU" sz="2800" dirty="0" err="1">
                <a:latin typeface="Franklin Gothic Medium" pitchFamily="34" charset="0"/>
              </a:rPr>
              <a:t>картинговые</a:t>
            </a:r>
            <a:r>
              <a:rPr lang="ru-RU" sz="2800" dirty="0">
                <a:latin typeface="Franklin Gothic Medium" pitchFamily="34" charset="0"/>
              </a:rPr>
              <a:t> соревнования — в высшей степени великолепное средство </a:t>
            </a:r>
            <a:r>
              <a:rPr lang="ru-RU" sz="2800" dirty="0" smtClean="0">
                <a:latin typeface="Franklin Gothic Medium" pitchFamily="34" charset="0"/>
              </a:rPr>
              <a:t> для </a:t>
            </a:r>
            <a:r>
              <a:rPr lang="ru-RU" sz="2800" dirty="0">
                <a:latin typeface="Franklin Gothic Medium" pitchFamily="34" charset="0"/>
              </a:rPr>
              <a:t>сплочения коллектива и поднятия корпоративного духа в компании при разумной </a:t>
            </a:r>
            <a:r>
              <a:rPr lang="ru-RU" sz="2800" dirty="0" err="1">
                <a:latin typeface="Franklin Gothic Medium" pitchFamily="34" charset="0"/>
              </a:rPr>
              <a:t>внутрикомандной</a:t>
            </a:r>
            <a:r>
              <a:rPr lang="ru-RU" sz="2800" dirty="0">
                <a:latin typeface="Franklin Gothic Medium" pitchFamily="34" charset="0"/>
              </a:rPr>
              <a:t> конкуренции</a:t>
            </a:r>
            <a:r>
              <a:rPr lang="ru-RU" sz="2800" dirty="0" smtClean="0">
                <a:latin typeface="Franklin Gothic Medium" pitchFamily="34" charset="0"/>
              </a:rPr>
              <a:t>.</a:t>
            </a:r>
          </a:p>
          <a:p>
            <a:pPr marL="36576" indent="0">
              <a:buNone/>
            </a:pPr>
            <a:endParaRPr lang="ru-RU" sz="1000" dirty="0">
              <a:latin typeface="Franklin Gothic Medium" pitchFamily="34" charset="0"/>
            </a:endParaRPr>
          </a:p>
          <a:p>
            <a:pPr marL="36576" indent="0">
              <a:buNone/>
            </a:pPr>
            <a:r>
              <a:rPr lang="ru-RU" dirty="0" smtClean="0">
                <a:latin typeface="Franklin Gothic Medium" pitchFamily="34" charset="0"/>
              </a:rPr>
              <a:t>     </a:t>
            </a:r>
            <a:r>
              <a:rPr lang="ru-RU" sz="2800" dirty="0" smtClean="0">
                <a:latin typeface="Franklin Gothic Medium" pitchFamily="34" charset="0"/>
              </a:rPr>
              <a:t>Если </a:t>
            </a:r>
            <a:r>
              <a:rPr lang="ru-RU" sz="2800" dirty="0">
                <a:latin typeface="Franklin Gothic Medium" pitchFamily="34" charset="0"/>
              </a:rPr>
              <a:t>у Вас стоят цели отвлечь коллектив от трудодней, </a:t>
            </a:r>
            <a:r>
              <a:rPr lang="ru-RU" sz="2800" dirty="0" smtClean="0">
                <a:latin typeface="Franklin Gothic Medium" pitchFamily="34" charset="0"/>
              </a:rPr>
              <a:t>  снять </a:t>
            </a:r>
            <a:r>
              <a:rPr lang="ru-RU" sz="2800" dirty="0">
                <a:latin typeface="Franklin Gothic Medium" pitchFamily="34" charset="0"/>
              </a:rPr>
              <a:t>в нем напряжение,  повысить его работоспособность и корпоративный дух, или просто отлично провести время и </a:t>
            </a:r>
            <a:r>
              <a:rPr lang="ru-RU" sz="2800" dirty="0" smtClean="0">
                <a:latin typeface="Franklin Gothic Medium" pitchFamily="34" charset="0"/>
              </a:rPr>
              <a:t>получить               </a:t>
            </a:r>
            <a:r>
              <a:rPr lang="ru-RU" sz="2800" dirty="0">
                <a:latin typeface="Franklin Gothic Medium" pitchFamily="34" charset="0"/>
              </a:rPr>
              <a:t>небывалую дозу экстрима — это к </a:t>
            </a:r>
            <a:r>
              <a:rPr lang="ru-RU" sz="2800" dirty="0" smtClean="0">
                <a:latin typeface="Franklin Gothic Medium" pitchFamily="34" charset="0"/>
              </a:rPr>
              <a:t>нам!</a:t>
            </a:r>
          </a:p>
          <a:p>
            <a:pPr marL="36576" indent="0">
              <a:buNone/>
            </a:pPr>
            <a:endParaRPr lang="ru-RU" sz="1000" dirty="0" smtClean="0">
              <a:latin typeface="Franklin Gothic Medium" pitchFamily="34" charset="0"/>
            </a:endParaRPr>
          </a:p>
          <a:p>
            <a:pPr marL="36576" indent="0">
              <a:buNone/>
            </a:pPr>
            <a:r>
              <a:rPr lang="ru-RU" dirty="0">
                <a:latin typeface="Franklin Gothic Medium" pitchFamily="34" charset="0"/>
              </a:rPr>
              <a:t> </a:t>
            </a:r>
            <a:r>
              <a:rPr lang="ru-RU" dirty="0" smtClean="0">
                <a:latin typeface="Franklin Gothic Medium" pitchFamily="34" charset="0"/>
              </a:rPr>
              <a:t>                             </a:t>
            </a:r>
            <a:r>
              <a:rPr lang="ru-RU" sz="2800" dirty="0" smtClean="0">
                <a:latin typeface="Franklin Gothic Medium" pitchFamily="34" charset="0"/>
              </a:rPr>
              <a:t>У </a:t>
            </a:r>
            <a:r>
              <a:rPr lang="ru-RU" sz="2800" dirty="0">
                <a:latin typeface="Franklin Gothic Medium" pitchFamily="34" charset="0"/>
              </a:rPr>
              <a:t>Вас и Вашего коллектива </a:t>
            </a:r>
            <a:r>
              <a:rPr lang="ru-RU" sz="2800" dirty="0" smtClean="0">
                <a:latin typeface="Franklin Gothic Medium" pitchFamily="34" charset="0"/>
              </a:rPr>
              <a:t>появиться</a:t>
            </a:r>
          </a:p>
          <a:p>
            <a:pPr marL="36576" indent="0">
              <a:buNone/>
            </a:pPr>
            <a:r>
              <a:rPr lang="ru-RU" sz="2800" dirty="0">
                <a:latin typeface="Franklin Gothic Medium" pitchFamily="34" charset="0"/>
              </a:rPr>
              <a:t> </a:t>
            </a:r>
            <a:r>
              <a:rPr lang="ru-RU" sz="2800" dirty="0" smtClean="0">
                <a:latin typeface="Franklin Gothic Medium" pitchFamily="34" charset="0"/>
              </a:rPr>
              <a:t>                                       уникальная возможность почувствовать</a:t>
            </a:r>
          </a:p>
          <a:p>
            <a:pPr marL="36576" indent="0">
              <a:buNone/>
            </a:pPr>
            <a:r>
              <a:rPr lang="ru-RU" sz="2800" dirty="0">
                <a:latin typeface="Franklin Gothic Medium" pitchFamily="34" charset="0"/>
              </a:rPr>
              <a:t> </a:t>
            </a:r>
            <a:r>
              <a:rPr lang="ru-RU" sz="2800" dirty="0" smtClean="0">
                <a:latin typeface="Franklin Gothic Medium" pitchFamily="34" charset="0"/>
              </a:rPr>
              <a:t>                                           на </a:t>
            </a:r>
            <a:r>
              <a:rPr lang="ru-RU" sz="2800" dirty="0">
                <a:latin typeface="Franklin Gothic Medium" pitchFamily="34" charset="0"/>
              </a:rPr>
              <a:t>себе , что значит быть </a:t>
            </a:r>
            <a:r>
              <a:rPr lang="ru-RU" sz="2800" dirty="0" smtClean="0">
                <a:latin typeface="Franklin Gothic Medium" pitchFamily="34" charset="0"/>
              </a:rPr>
              <a:t>пилотом                  </a:t>
            </a:r>
          </a:p>
          <a:p>
            <a:pPr marL="36576" indent="0">
              <a:buNone/>
            </a:pPr>
            <a:r>
              <a:rPr lang="ru-RU" sz="2800" dirty="0">
                <a:latin typeface="Franklin Gothic Medium" pitchFamily="34" charset="0"/>
              </a:rPr>
              <a:t> </a:t>
            </a:r>
            <a:r>
              <a:rPr lang="ru-RU" sz="2800" dirty="0" smtClean="0">
                <a:latin typeface="Franklin Gothic Medium" pitchFamily="34" charset="0"/>
              </a:rPr>
              <a:t>                                                   гоночного </a:t>
            </a:r>
            <a:r>
              <a:rPr lang="ru-RU" sz="2800" dirty="0">
                <a:latin typeface="Franklin Gothic Medium" pitchFamily="34" charset="0"/>
              </a:rPr>
              <a:t>автомобиля</a:t>
            </a:r>
            <a:r>
              <a:rPr lang="ru-RU" sz="2800" dirty="0" smtClean="0">
                <a:latin typeface="Franklin Gothic Medium" pitchFamily="34" charset="0"/>
              </a:rPr>
              <a:t>.</a:t>
            </a:r>
          </a:p>
          <a:p>
            <a:pPr marL="36576" indent="0">
              <a:buNone/>
            </a:pPr>
            <a:endParaRPr lang="ru-RU" sz="1800" dirty="0" smtClean="0">
              <a:latin typeface="Franklin Gothic Medium" pitchFamily="34" charset="0"/>
            </a:endParaRPr>
          </a:p>
          <a:p>
            <a:pPr marL="36576" indent="0">
              <a:buNone/>
            </a:pPr>
            <a:endParaRPr lang="ru-RU" sz="1000" dirty="0">
              <a:latin typeface="Franklin Gothic Medium" pitchFamily="34" charset="0"/>
            </a:endParaRPr>
          </a:p>
          <a:p>
            <a:pPr marL="36576" indent="0">
              <a:buNone/>
            </a:pPr>
            <a:r>
              <a:rPr lang="ru-RU" sz="3200" dirty="0" smtClean="0">
                <a:latin typeface="Franklin Gothic Medium" pitchFamily="34" charset="0"/>
              </a:rPr>
              <a:t>    </a:t>
            </a:r>
            <a:r>
              <a:rPr lang="ru-RU" sz="2800" dirty="0" smtClean="0">
                <a:latin typeface="Franklin Gothic Medium" pitchFamily="34" charset="0"/>
              </a:rPr>
              <a:t>Благодаря </a:t>
            </a:r>
            <a:r>
              <a:rPr lang="ru-RU" sz="2800" dirty="0">
                <a:latin typeface="Franklin Gothic Medium" pitchFamily="34" charset="0"/>
              </a:rPr>
              <a:t>шипованной зимней резине </a:t>
            </a:r>
            <a:r>
              <a:rPr lang="ru-RU" sz="2800" dirty="0" smtClean="0">
                <a:latin typeface="Franklin Gothic Medium" pitchFamily="34" charset="0"/>
              </a:rPr>
              <a:t>Вы можете приходить к нам в любое время года. </a:t>
            </a:r>
            <a:endParaRPr lang="ru-RU" sz="2800" dirty="0">
              <a:latin typeface="Franklin Gothic Medium" pitchFamily="34" charset="0"/>
            </a:endParaRPr>
          </a:p>
          <a:p>
            <a:pPr marL="36576" indent="0">
              <a:buNone/>
            </a:pPr>
            <a:r>
              <a:rPr lang="ru-RU" dirty="0">
                <a:latin typeface="Franklin Gothic Medium" pitchFamily="34" charset="0"/>
              </a:rPr>
              <a:t/>
            </a:r>
            <a:br>
              <a:rPr lang="ru-RU" dirty="0">
                <a:latin typeface="Franklin Gothic Medium" pitchFamily="34" charset="0"/>
              </a:rPr>
            </a:br>
            <a:endParaRPr lang="ru-RU" dirty="0">
              <a:latin typeface="Franklin Gothic Medium" pitchFamily="34" charset="0"/>
            </a:endParaRPr>
          </a:p>
        </p:txBody>
      </p:sp>
      <p:pic>
        <p:nvPicPr>
          <p:cNvPr id="4" name="Picture 4" descr="D:\медиа\сайт\gonak\баннер\карт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0" y="3789040"/>
            <a:ext cx="4139952" cy="216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459000"/>
      </p:ext>
    </p:extLst>
  </p:cSld>
  <p:clrMapOvr>
    <a:masterClrMapping/>
  </p:clrMapOvr>
  <p:transition spd="slow" advTm="1500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Контакты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9504" y="3068960"/>
            <a:ext cx="4464496" cy="237481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1800" dirty="0" smtClean="0">
                <a:latin typeface="Franklin Gothic Medium" pitchFamily="34" charset="0"/>
              </a:rPr>
              <a:t>E-mail: </a:t>
            </a:r>
            <a:r>
              <a:rPr lang="en-US" sz="1800" dirty="0" smtClean="0">
                <a:latin typeface="Franklin Gothic Medium" pitchFamily="34" charset="0"/>
                <a:hlinkClick r:id="rId2"/>
              </a:rPr>
              <a:t>buggy-center@mail.ru</a:t>
            </a:r>
            <a:endParaRPr lang="ru-RU" sz="1800" dirty="0" smtClean="0">
              <a:latin typeface="Franklin Gothic Medium" pitchFamily="34" charset="0"/>
            </a:endParaRPr>
          </a:p>
          <a:p>
            <a:pPr marL="36576" indent="0">
              <a:buNone/>
            </a:pPr>
            <a:endParaRPr lang="ru-RU" sz="1800" dirty="0" smtClean="0">
              <a:latin typeface="Franklin Gothic Medium" pitchFamily="34" charset="0"/>
            </a:endParaRPr>
          </a:p>
          <a:p>
            <a:pPr marL="36576" indent="0">
              <a:buNone/>
            </a:pPr>
            <a:r>
              <a:rPr lang="ru-RU" sz="1800" dirty="0" smtClean="0">
                <a:latin typeface="Franklin Gothic Medium" pitchFamily="34" charset="0"/>
              </a:rPr>
              <a:t>Наша группа </a:t>
            </a:r>
            <a:r>
              <a:rPr lang="en-US" sz="1800" dirty="0" smtClean="0">
                <a:latin typeface="Franklin Gothic Medium" pitchFamily="34" charset="0"/>
                <a:hlinkClick r:id="rId3"/>
              </a:rPr>
              <a:t>www.vk.com/driveproby</a:t>
            </a:r>
            <a:r>
              <a:rPr lang="en-US" sz="1800" dirty="0" smtClean="0">
                <a:latin typeface="Franklin Gothic Medium" pitchFamily="34" charset="0"/>
              </a:rPr>
              <a:t> </a:t>
            </a:r>
            <a:endParaRPr lang="ru-RU" sz="1800" dirty="0" smtClean="0">
              <a:latin typeface="Franklin Gothic Medium" pitchFamily="34" charset="0"/>
            </a:endParaRPr>
          </a:p>
          <a:p>
            <a:pPr marL="36576" indent="0">
              <a:buNone/>
            </a:pPr>
            <a:endParaRPr lang="ru-RU" sz="1800" dirty="0">
              <a:latin typeface="Franklin Gothic Medium" pitchFamily="34" charset="0"/>
            </a:endParaRPr>
          </a:p>
          <a:p>
            <a:pPr marL="36576" indent="0">
              <a:buNone/>
            </a:pPr>
            <a:r>
              <a:rPr lang="ru-RU" sz="1800" dirty="0" smtClean="0">
                <a:latin typeface="Franklin Gothic Medium" pitchFamily="34" charset="0"/>
              </a:rPr>
              <a:t>Наш сайт: </a:t>
            </a:r>
            <a:r>
              <a:rPr lang="en-US" sz="1800" dirty="0" smtClean="0">
                <a:latin typeface="Franklin Gothic Medium" pitchFamily="34" charset="0"/>
                <a:hlinkClick r:id="rId4"/>
              </a:rPr>
              <a:t>www.gonak.by</a:t>
            </a:r>
            <a:r>
              <a:rPr lang="en-US" sz="1800" dirty="0" smtClean="0">
                <a:latin typeface="Franklin Gothic Medium" pitchFamily="34" charset="0"/>
              </a:rPr>
              <a:t> </a:t>
            </a:r>
            <a:endParaRPr lang="ru-RU" sz="1800" dirty="0" smtClean="0">
              <a:latin typeface="Franklin Gothic Medium" pitchFamily="34" charset="0"/>
            </a:endParaRPr>
          </a:p>
          <a:p>
            <a:pPr marL="36576" indent="0">
              <a:buNone/>
            </a:pPr>
            <a:endParaRPr lang="ru-RU" sz="1800" dirty="0" smtClean="0">
              <a:latin typeface="Franklin Gothic Medium" pitchFamily="34" charset="0"/>
            </a:endParaRPr>
          </a:p>
          <a:p>
            <a:pPr marL="36576" indent="0">
              <a:buNone/>
            </a:pPr>
            <a:r>
              <a:rPr lang="en-US" sz="1800" dirty="0">
                <a:latin typeface="+mj-lt"/>
              </a:rPr>
              <a:t>GPS 53.957986,27.655462</a:t>
            </a:r>
            <a:r>
              <a:rPr lang="en-US" sz="1800" dirty="0" smtClean="0">
                <a:latin typeface="+mj-lt"/>
              </a:rPr>
              <a:t> </a:t>
            </a:r>
            <a:endParaRPr lang="ru-RU" sz="1800" dirty="0">
              <a:latin typeface="+mj-lt"/>
            </a:endParaRPr>
          </a:p>
        </p:txBody>
      </p:sp>
      <p:pic>
        <p:nvPicPr>
          <p:cNvPr id="7170" name="Picture 2" descr="D:\медиа\сайт\gonak\трасса\trassa_karting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16" y="3068960"/>
            <a:ext cx="4037533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804148"/>
            <a:ext cx="813690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err="1" smtClean="0">
                <a:latin typeface="Franklin Gothic Medium" pitchFamily="34" charset="0"/>
              </a:rPr>
              <a:t>Картодром</a:t>
            </a:r>
            <a:r>
              <a:rPr lang="ru-RU" sz="2100" dirty="0" smtClean="0">
                <a:latin typeface="Franklin Gothic Medium" pitchFamily="34" charset="0"/>
              </a:rPr>
              <a:t> располагается по адресу </a:t>
            </a:r>
            <a:r>
              <a:rPr lang="ru-RU" sz="2200" dirty="0" smtClean="0">
                <a:latin typeface="Franklin Gothic Medium" pitchFamily="34" charset="0"/>
              </a:rPr>
              <a:t>Боровая</a:t>
            </a:r>
            <a:r>
              <a:rPr lang="ru-RU" sz="2100" dirty="0" smtClean="0">
                <a:latin typeface="Franklin Gothic Medium" pitchFamily="34" charset="0"/>
              </a:rPr>
              <a:t>, между </a:t>
            </a:r>
            <a:r>
              <a:rPr lang="ru-RU" sz="2100" dirty="0" err="1" smtClean="0">
                <a:latin typeface="Franklin Gothic Medium" pitchFamily="34" charset="0"/>
              </a:rPr>
              <a:t>ст</a:t>
            </a:r>
            <a:r>
              <a:rPr lang="ru-RU" sz="2100" dirty="0" smtClean="0">
                <a:latin typeface="Franklin Gothic Medium" pitchFamily="34" charset="0"/>
              </a:rPr>
              <a:t>-н «Заря» и аэродромом Боровая.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9518" y="2668271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Franklin Gothic Medium" pitchFamily="34" charset="0"/>
              </a:rPr>
              <a:t>Схема проезда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35498" y="5805264"/>
            <a:ext cx="47807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" indent="0">
              <a:buNone/>
            </a:pPr>
            <a:r>
              <a:rPr lang="ru-RU" sz="3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ru-RU" sz="3600" dirty="0">
                <a:latin typeface="Consolas" pitchFamily="49" charset="0"/>
                <a:cs typeface="Consolas" pitchFamily="49" charset="0"/>
              </a:rPr>
              <a:t>+</a:t>
            </a:r>
            <a:r>
              <a:rPr lang="ru-RU" sz="3600" dirty="0" smtClean="0">
                <a:latin typeface="Consolas" pitchFamily="49" charset="0"/>
                <a:cs typeface="Consolas" pitchFamily="49" charset="0"/>
              </a:rPr>
              <a:t>375-29-650-05-74</a:t>
            </a:r>
            <a:endParaRPr lang="ru-RU" sz="36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9342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2146</TotalTime>
  <Words>365</Words>
  <Application>Microsoft Office PowerPoint</Application>
  <PresentationFormat>Экран (4:3)</PresentationFormat>
  <Paragraphs>75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КОМЕРЧЕСКОЕ  ПРЕДЛОЖЕНИЕ</vt:lpstr>
      <vt:lpstr>Что мы можем!!!</vt:lpstr>
      <vt:lpstr>Командные соревнования</vt:lpstr>
      <vt:lpstr>Почему мы?</vt:lpstr>
      <vt:lpstr>  Галерея</vt:lpstr>
      <vt:lpstr>Наши преимущества</vt:lpstr>
      <vt:lpstr>Прайс-лист</vt:lpstr>
      <vt:lpstr>К слову!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MAX</dc:creator>
  <cp:lastModifiedBy>MAX</cp:lastModifiedBy>
  <cp:revision>31</cp:revision>
  <dcterms:created xsi:type="dcterms:W3CDTF">2014-06-22T14:16:29Z</dcterms:created>
  <dcterms:modified xsi:type="dcterms:W3CDTF">2014-11-05T09:12:47Z</dcterms:modified>
</cp:coreProperties>
</file>